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EB Garamond" pitchFamily="2" charset="0"/>
      <p:regular r:id="rId25"/>
      <p:bold r:id="rId26"/>
      <p:italic r:id="rId27"/>
      <p:boldItalic r:id="rId28"/>
    </p:embeddedFont>
    <p:embeddedFont>
      <p:font typeface="EB Garamond Medium" pitchFamily="2" charset="0"/>
      <p:regular r:id="rId29"/>
      <p:bold r:id="rId30"/>
      <p:italic r:id="rId31"/>
      <p:boldItalic r:id="rId32"/>
    </p:embeddedFont>
    <p:embeddedFont>
      <p:font typeface="EB Garamond SemiBold" pitchFamily="2" charset="0"/>
      <p:regular r:id="rId33"/>
      <p:bold r:id="rId34"/>
      <p:italic r:id="rId35"/>
      <p:boldItalic r:id="rId36"/>
    </p:embeddedFont>
    <p:embeddedFont>
      <p:font typeface="Public Sans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i0kjxGqkhxQ1T/e5fqxRXDJpQ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jaya raghul" initials="Vr" lastIdx="1" clrIdx="0">
    <p:extLst>
      <p:ext uri="{19B8F6BF-5375-455C-9EA6-DF929625EA0E}">
        <p15:presenceInfo xmlns:p15="http://schemas.microsoft.com/office/powerpoint/2012/main" userId="bd88f558c30bf4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5" autoAdjust="0"/>
  </p:normalViewPr>
  <p:slideViewPr>
    <p:cSldViewPr snapToGrid="0">
      <p:cViewPr varScale="1">
        <p:scale>
          <a:sx n="73" d="100"/>
          <a:sy n="73" d="100"/>
        </p:scale>
        <p:origin x="1080" y="4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9" Type="http://schemas.openxmlformats.org/officeDocument/2006/relationships/font" Target="fonts/font21.fntdata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34" Type="http://schemas.openxmlformats.org/officeDocument/2006/relationships/font" Target="fonts/font16.fntdata" /><Relationship Id="rId42" Type="http://schemas.openxmlformats.org/officeDocument/2006/relationships/commentAuthors" Target="commentAuthor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38" Type="http://schemas.openxmlformats.org/officeDocument/2006/relationships/font" Target="fonts/font20.fntdata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41" Type="http://customschemas.google.com/relationships/presentationmetadata" Target="meta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font" Target="fonts/font19.fntdata" /><Relationship Id="rId40" Type="http://schemas.openxmlformats.org/officeDocument/2006/relationships/font" Target="fonts/font22.fntdata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font" Target="fonts/font18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font" Target="fonts/font17.fntdata" /><Relationship Id="rId43" Type="http://schemas.openxmlformats.org/officeDocument/2006/relationships/presProps" Target="presProp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3T17:11:18.112" idx="1">
    <p:pos x="5760" y="0"/>
    <p:text>hi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1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2.jp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image" Target="../media/image34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png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98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  <p:sldLayoutId id="2147483766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8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comments" Target="../comments/commen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685EF1-5042-4975-8C54-C8DDABFE302B}"/>
              </a:ext>
            </a:extLst>
          </p:cNvPr>
          <p:cNvSpPr/>
          <p:nvPr/>
        </p:nvSpPr>
        <p:spPr>
          <a:xfrm>
            <a:off x="1245231" y="2438539"/>
            <a:ext cx="2507877" cy="858827"/>
          </a:xfrm>
          <a:prstGeom prst="ellipse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CB51F-B285-4543-985D-18BF79C7CBB4}"/>
              </a:ext>
            </a:extLst>
          </p:cNvPr>
          <p:cNvSpPr/>
          <p:nvPr/>
        </p:nvSpPr>
        <p:spPr>
          <a:xfrm>
            <a:off x="1272093" y="2640951"/>
            <a:ext cx="45719" cy="539278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11586-D583-41BD-B44D-25A0466AFD02}"/>
              </a:ext>
            </a:extLst>
          </p:cNvPr>
          <p:cNvSpPr/>
          <p:nvPr/>
        </p:nvSpPr>
        <p:spPr>
          <a:xfrm>
            <a:off x="1138238" y="2781300"/>
            <a:ext cx="51795" cy="1143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739673"/>
            <a:ext cx="4129112" cy="44055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Arial (Body)"/>
              </a:rPr>
              <a:t>CHAT APPLICATION AND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BF603-B4E3-29EC-8EEF-49F7AF51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74" y="461555"/>
            <a:ext cx="5251269" cy="43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06E1DB-34B5-1707-D263-E8C4EFC0C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66" y="232900"/>
            <a:ext cx="4232366" cy="7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84" tIns="16822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Sequence Diagram: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image7.png">
            <a:extLst>
              <a:ext uri="{FF2B5EF4-FFF2-40B4-BE49-F238E27FC236}">
                <a16:creationId xmlns:a16="http://schemas.microsoft.com/office/drawing/2014/main" id="{5F3850A2-7908-EAD0-5B57-1CBE9780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6" y="714107"/>
            <a:ext cx="5706337" cy="41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9B5206-0049-64F0-4394-015DE4F9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7" y="95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E9F8C-204D-C34F-6756-ADDA2A5E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18" y="318951"/>
            <a:ext cx="3652120" cy="4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1AD947-930D-0CE4-5053-1463D978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0818" y="455015"/>
            <a:ext cx="64835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93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293813" algn="l"/>
              </a:tabLst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E-R Diagram:</a:t>
            </a:r>
            <a:endParaRPr kumimoji="0" lang="en-GB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93813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image9.png">
            <a:extLst>
              <a:ext uri="{FF2B5EF4-FFF2-40B4-BE49-F238E27FC236}">
                <a16:creationId xmlns:a16="http://schemas.microsoft.com/office/drawing/2014/main" id="{0073DCDA-4BF3-A63E-24DF-034F25D7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71" y="455015"/>
            <a:ext cx="3840616" cy="44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91CCE37-8BC5-1075-CEED-0155678D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399" y="563548"/>
            <a:ext cx="64835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6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794574" y="752930"/>
            <a:ext cx="4016956" cy="4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 rot="10800000" flipV="1">
            <a:off x="3672044" y="1898178"/>
            <a:ext cx="33492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https://github.com/VIJAYARAGHULG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910101721"/>
              </p:ext>
            </p:extLst>
          </p:nvPr>
        </p:nvGraphicFramePr>
        <p:xfrm>
          <a:off x="144710" y="1954818"/>
          <a:ext cx="4279525" cy="2197795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Vijayaraghul.G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2115a625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Vimalraj.D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2115a627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Vishwa.R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Teja.B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5930531" cy="3019438"/>
          </a:xfrm>
        </p:spPr>
        <p:txBody>
          <a:bodyPr/>
          <a:lstStyle/>
          <a:p>
            <a:r>
              <a:rPr lang="en-US" dirty="0"/>
              <a:t>Conversation: The system should support one-on-one and group conversations between users</a:t>
            </a:r>
          </a:p>
          <a:p>
            <a:endParaRPr lang="en-US" dirty="0"/>
          </a:p>
          <a:p>
            <a:r>
              <a:rPr lang="en-US" dirty="0"/>
              <a:t>Acknowledgment: The system should support message delivery acknowledgment, such as sent, delivered, and read.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Sharing: The system should support sharing of media files, such as images, videos, and audio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451429"/>
            <a:ext cx="5930531" cy="3232083"/>
          </a:xfrm>
        </p:spPr>
        <p:txBody>
          <a:bodyPr/>
          <a:lstStyle/>
          <a:p>
            <a:r>
              <a:rPr lang="en-US" dirty="0"/>
              <a:t>Low latency: Users should be able to receive messages with low latency.</a:t>
            </a:r>
          </a:p>
          <a:p>
            <a:endParaRPr lang="en-US" dirty="0"/>
          </a:p>
          <a:p>
            <a:r>
              <a:rPr lang="en-US" dirty="0"/>
              <a:t>Consistency: Messages should be delivered in the order they were sent. …</a:t>
            </a:r>
          </a:p>
          <a:p>
            <a:endParaRPr lang="en-US" dirty="0"/>
          </a:p>
          <a:p>
            <a:r>
              <a:rPr lang="en-US" dirty="0"/>
              <a:t>Availability: The system should be highly available.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Security: The system must be secure via end-to-end encryption.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675037"/>
            <a:ext cx="5930531" cy="1649532"/>
          </a:xfrm>
        </p:spPr>
        <p:txBody>
          <a:bodyPr/>
          <a:lstStyle/>
          <a:p>
            <a:r>
              <a:rPr lang="en-US" dirty="0"/>
              <a:t>Software 
Operating system (such as window 7, 8, </a:t>
            </a:r>
            <a:r>
              <a:rPr lang="en-US" dirty="0" err="1"/>
              <a:t>xp</a:t>
            </a:r>
            <a:r>
              <a:rPr lang="en-US" dirty="0"/>
              <a:t>, Linux </a:t>
            </a:r>
            <a:r>
              <a:rPr lang="en-US" dirty="0" err="1"/>
              <a:t>etc</a:t>
            </a:r>
            <a:r>
              <a:rPr lang="en-US" dirty="0"/>
              <a:t>).
Code done in python so required Python 3 for run python program.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“Chat application and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4374" y="1161766"/>
            <a:ext cx="5930531" cy="3177655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
Minimum requirements will be as follows:</a:t>
            </a:r>
          </a:p>
          <a:p>
            <a:pPr marL="139700" indent="0">
              <a:buNone/>
            </a:pPr>
            <a:r>
              <a:rPr lang="en-US" dirty="0"/>
              <a:t>
 128 MB RAM required.</a:t>
            </a:r>
          </a:p>
          <a:p>
            <a:pPr marL="139700" indent="0">
              <a:buNone/>
            </a:pPr>
            <a:r>
              <a:rPr lang="en-US" dirty="0"/>
              <a:t>
 Processor with speed of 500 </a:t>
            </a:r>
            <a:r>
              <a:rPr lang="en-US" dirty="0" err="1"/>
              <a:t>MHz.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
 Internet or LAN connection.</a:t>
            </a:r>
          </a:p>
          <a:p>
            <a:pPr marL="139700" indent="0">
              <a:buNone/>
            </a:pPr>
            <a:r>
              <a:rPr lang="en-US" dirty="0"/>
              <a:t>
 MOUSE: 2 or 3 button mouse </a:t>
            </a:r>
          </a:p>
          <a:p>
            <a:pPr marL="139700" indent="0">
              <a:buNone/>
            </a:pPr>
            <a:r>
              <a:rPr lang="en-US" dirty="0"/>
              <a:t>
KEYBOARD: 101 key Keyboard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FC90B-2920-BF1D-50F4-81AE8FDC70D9}"/>
              </a:ext>
            </a:extLst>
          </p:cNvPr>
          <p:cNvSpPr txBox="1"/>
          <p:nvPr/>
        </p:nvSpPr>
        <p:spPr>
          <a:xfrm>
            <a:off x="781422" y="792842"/>
            <a:ext cx="7927150" cy="179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869F8-2F5D-E999-C9D5-968CE523EEA2}"/>
              </a:ext>
            </a:extLst>
          </p:cNvPr>
          <p:cNvSpPr txBox="1"/>
          <p:nvPr/>
        </p:nvSpPr>
        <p:spPr>
          <a:xfrm>
            <a:off x="671286" y="635000"/>
            <a:ext cx="7474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to be developed here is an Chat facility. It is a centralized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 It is Client-Server system with centralized database server. All local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 are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connected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centralized server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via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two way communication between different clients and server.</a:t>
            </a:r>
            <a:r>
              <a:rPr lang="en-US" sz="14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discussion.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allows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1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3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logged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users.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97A4B-B530-1A63-871C-28164C9EC9D7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DF0E8-A577-561E-611D-12A6223453D1}"/>
              </a:ext>
            </a:extLst>
          </p:cNvPr>
          <p:cNvSpPr txBox="1"/>
          <p:nvPr/>
        </p:nvSpPr>
        <p:spPr>
          <a:xfrm>
            <a:off x="3789135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36FD-FF0C-2849-0D98-3F1FD13EC5D2}"/>
              </a:ext>
            </a:extLst>
          </p:cNvPr>
          <p:cNvSpPr txBox="1"/>
          <p:nvPr/>
        </p:nvSpPr>
        <p:spPr>
          <a:xfrm>
            <a:off x="671286" y="3474980"/>
            <a:ext cx="8372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 develop an instant messaging solution to enable users</a:t>
            </a:r>
            <a:r>
              <a:rPr lang="en-US" sz="1800" spc="-33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seamlessly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communicate with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each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other.The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project should be very easy to use enabling even a</a:t>
            </a:r>
            <a:r>
              <a:rPr lang="en-US" sz="1800" spc="-34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novice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person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to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use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it.Broadcasting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ymbol" pitchFamily="2" charset="2"/>
                <a:cs typeface="Symbol" pitchFamily="2" charset="2"/>
              </a:rPr>
              <a:t> Chat Server Application is going to be a text communication software, it will be able to communicate between two computers using point to point communication.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42E67-B430-C1CA-DB8D-119E54C5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3" y="914400"/>
            <a:ext cx="5024850" cy="4005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D51E3-9C9F-BC62-797B-9848D331E4B4}"/>
              </a:ext>
            </a:extLst>
          </p:cNvPr>
          <p:cNvSpPr txBox="1"/>
          <p:nvPr/>
        </p:nvSpPr>
        <p:spPr>
          <a:xfrm>
            <a:off x="831669" y="521026"/>
            <a:ext cx="4558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Class</a:t>
            </a:r>
            <a:r>
              <a:rPr lang="en-GB" sz="1400" b="1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Diagram</a:t>
            </a:r>
            <a:r>
              <a:rPr lang="en-GB" sz="1400" b="1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Of Server: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5587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576</Words>
  <Application>Microsoft Office PowerPoint</Application>
  <PresentationFormat>On-screen Show (16:9)</PresentationFormat>
  <Paragraphs>85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PowerPoint Presentation</vt:lpstr>
      <vt:lpstr>Chat application and website</vt:lpstr>
      <vt:lpstr>PowerPoint Presentation</vt:lpstr>
      <vt:lpstr>SRS for “Chat application and website"</vt:lpstr>
      <vt:lpstr>SRS for “Chat application and website"</vt:lpstr>
      <vt:lpstr>SRS for “Chat application and website"</vt:lpstr>
      <vt:lpstr>SRS for “Chat application and website"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</dc:creator>
  <cp:lastModifiedBy>Vijaya raghul</cp:lastModifiedBy>
  <cp:revision>7</cp:revision>
  <dcterms:created xsi:type="dcterms:W3CDTF">2020-08-13T11:21:46Z</dcterms:created>
  <dcterms:modified xsi:type="dcterms:W3CDTF">2023-03-05T12:39:31Z</dcterms:modified>
</cp:coreProperties>
</file>